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BC30-F8F1-43EA-B54C-96D1068D66F3}" type="datetimeFigureOut">
              <a:rPr lang="en-GB" smtClean="0"/>
              <a:t>23/10/2013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4E92-D784-4826-8ED2-8258A39E6D1B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5294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BC30-F8F1-43EA-B54C-96D1068D66F3}" type="datetimeFigureOut">
              <a:rPr lang="en-GB" smtClean="0"/>
              <a:t>23/10/2013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4E92-D784-4826-8ED2-8258A39E6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23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BC30-F8F1-43EA-B54C-96D1068D66F3}" type="datetimeFigureOut">
              <a:rPr lang="en-GB" smtClean="0"/>
              <a:t>23/10/2013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4E92-D784-4826-8ED2-8258A39E6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059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BC30-F8F1-43EA-B54C-96D1068D66F3}" type="datetimeFigureOut">
              <a:rPr lang="en-GB" smtClean="0"/>
              <a:t>23/10/2013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4E92-D784-4826-8ED2-8258A39E6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350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BC30-F8F1-43EA-B54C-96D1068D66F3}" type="datetimeFigureOut">
              <a:rPr lang="en-GB" smtClean="0"/>
              <a:t>23/10/2013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4E92-D784-4826-8ED2-8258A39E6D1B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6282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BC30-F8F1-43EA-B54C-96D1068D66F3}" type="datetimeFigureOut">
              <a:rPr lang="en-GB" smtClean="0"/>
              <a:t>23/10/2013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4E92-D784-4826-8ED2-8258A39E6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562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BC30-F8F1-43EA-B54C-96D1068D66F3}" type="datetimeFigureOut">
              <a:rPr lang="en-GB" smtClean="0"/>
              <a:t>23/10/2013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4E92-D784-4826-8ED2-8258A39E6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971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BC30-F8F1-43EA-B54C-96D1068D66F3}" type="datetimeFigureOut">
              <a:rPr lang="en-GB" smtClean="0"/>
              <a:t>23/10/2013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4E92-D784-4826-8ED2-8258A39E6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375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BC30-F8F1-43EA-B54C-96D1068D66F3}" type="datetimeFigureOut">
              <a:rPr lang="en-GB" smtClean="0"/>
              <a:t>23/10/2013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4E92-D784-4826-8ED2-8258A39E6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57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CB3BC30-F8F1-43EA-B54C-96D1068D66F3}" type="datetimeFigureOut">
              <a:rPr lang="en-GB" smtClean="0"/>
              <a:t>23/10/2013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964E92-D784-4826-8ED2-8258A39E6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81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BC30-F8F1-43EA-B54C-96D1068D66F3}" type="datetimeFigureOut">
              <a:rPr lang="en-GB" smtClean="0"/>
              <a:t>23/10/2013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4E92-D784-4826-8ED2-8258A39E6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92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CB3BC30-F8F1-43EA-B54C-96D1068D66F3}" type="datetimeFigureOut">
              <a:rPr lang="en-GB" smtClean="0"/>
              <a:t>23/10/2013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C964E92-D784-4826-8ED2-8258A39E6D1B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153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Whither Exports in the next 5 years – SLAEA perspective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111" y="0"/>
            <a:ext cx="1950889" cy="1969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806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 of the sector.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Apparel and textile currently about 40% of the </a:t>
            </a:r>
            <a:r>
              <a:rPr lang="en-US" dirty="0"/>
              <a:t>C</a:t>
            </a:r>
            <a:r>
              <a:rPr lang="en-US" dirty="0" smtClean="0"/>
              <a:t>ountry’s exports.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Direct employment 300,000, indirect estimated at 600,000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2013 exports likely to be marginally above those of 2012 which were $3.8 billion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Exports still heavily concentrated in the USA and EU – nearly 85% of all exports go to these markets.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Foot hold in these markets is however strong, we have a solid buyer base across a number of major brands in those markets.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Primary products tend to be Sportswear, Casualwear, Intimate apparel and Childrenswear.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5674" y="286603"/>
            <a:ext cx="1255488" cy="127205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98165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positives for growth.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Hub or Freeport concept – potential to develop new business models.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FTA’s with China, Russia and Japan, and further liberalization of the Indian agreement.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Image of Sri Lanka Apparel.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Infrastructure in the North and the East to overcome some of the practical difficulties of relocation. 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Offering higher value product to the customer, through innovation and product development.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5674" y="286603"/>
            <a:ext cx="1255488" cy="127205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9859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possible constraints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Lack of growth in our primary markets means we can only grow at the expense of a competitor.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Increased local costs of operation, particularly energy costs.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Inflexibility of labour regulations and the difficulties of trying to get these changed.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Rising values of land in the metropolitan areas, coupled with shortage of labour in these areas means that any new investment will need to be in more remote locations. 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5674" y="286603"/>
            <a:ext cx="1255488" cy="127205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3018550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61</TotalTime>
  <Words>258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Retrospect</vt:lpstr>
      <vt:lpstr>Whither Exports in the next 5 years – SLAEA perspective</vt:lpstr>
      <vt:lpstr>Current status of the sector.</vt:lpstr>
      <vt:lpstr>5 positives for growth.</vt:lpstr>
      <vt:lpstr>5 possible constraints</vt:lpstr>
    </vt:vector>
  </TitlesOfParts>
  <Company>Quantum Clothing Group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Whither Exports in the next 5 years – SLAEA perspective</dc:title>
  <dc:creator>Yohan Lawrence</dc:creator>
  <cp:lastModifiedBy>Manori Dissanayaka</cp:lastModifiedBy>
  <cp:revision>5</cp:revision>
  <dcterms:created xsi:type="dcterms:W3CDTF">2013-10-21T07:14:57Z</dcterms:created>
  <dcterms:modified xsi:type="dcterms:W3CDTF">2013-10-23T11:02:40Z</dcterms:modified>
</cp:coreProperties>
</file>